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tiff" ContentType="image/tiff"/>
  <Default Extension="emf" ContentType="image/x-emf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2" r:id="rId2"/>
    <p:sldId id="256" r:id="rId3"/>
    <p:sldId id="257" r:id="rId4"/>
    <p:sldId id="258" r:id="rId5"/>
    <p:sldId id="259" r:id="rId6"/>
    <p:sldId id="260" r:id="rId7"/>
    <p:sldId id="261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204" autoAdjust="0"/>
    <p:restoredTop sz="94660"/>
  </p:normalViewPr>
  <p:slideViewPr>
    <p:cSldViewPr snapToGrid="0" snapToObjects="1">
      <p:cViewPr>
        <p:scale>
          <a:sx n="200" d="100"/>
          <a:sy n="200" d="100"/>
        </p:scale>
        <p:origin x="-2088" y="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printerSettings" Target="printerSettings/printerSettings1.bin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8A3BE-4836-2642-AFFC-D726285E22A9}" type="datetimeFigureOut">
              <a:rPr lang="en-US" smtClean="0"/>
              <a:t>01/07/2013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ADEAD-3C97-E746-9B47-B992104751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223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8A3BE-4836-2642-AFFC-D726285E22A9}" type="datetimeFigureOut">
              <a:rPr lang="en-US" smtClean="0"/>
              <a:t>01/07/2013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ADEAD-3C97-E746-9B47-B992104751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49970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8A3BE-4836-2642-AFFC-D726285E22A9}" type="datetimeFigureOut">
              <a:rPr lang="en-US" smtClean="0"/>
              <a:t>01/07/2013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ADEAD-3C97-E746-9B47-B992104751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1646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8A3BE-4836-2642-AFFC-D726285E22A9}" type="datetimeFigureOut">
              <a:rPr lang="en-US" smtClean="0"/>
              <a:t>01/07/2013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ADEAD-3C97-E746-9B47-B992104751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459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8A3BE-4836-2642-AFFC-D726285E22A9}" type="datetimeFigureOut">
              <a:rPr lang="en-US" smtClean="0"/>
              <a:t>01/07/2013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ADEAD-3C97-E746-9B47-B992104751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70645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8A3BE-4836-2642-AFFC-D726285E22A9}" type="datetimeFigureOut">
              <a:rPr lang="en-US" smtClean="0"/>
              <a:t>01/07/2013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ADEAD-3C97-E746-9B47-B992104751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79130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8A3BE-4836-2642-AFFC-D726285E22A9}" type="datetimeFigureOut">
              <a:rPr lang="en-US" smtClean="0"/>
              <a:t>01/07/2013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ADEAD-3C97-E746-9B47-B992104751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10966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8A3BE-4836-2642-AFFC-D726285E22A9}" type="datetimeFigureOut">
              <a:rPr lang="en-US" smtClean="0"/>
              <a:t>01/07/2013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ADEAD-3C97-E746-9B47-B992104751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87582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8A3BE-4836-2642-AFFC-D726285E22A9}" type="datetimeFigureOut">
              <a:rPr lang="en-US" smtClean="0"/>
              <a:t>01/07/2013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ADEAD-3C97-E746-9B47-B992104751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8319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8A3BE-4836-2642-AFFC-D726285E22A9}" type="datetimeFigureOut">
              <a:rPr lang="en-US" smtClean="0"/>
              <a:t>01/07/2013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ADEAD-3C97-E746-9B47-B992104751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912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8A3BE-4836-2642-AFFC-D726285E22A9}" type="datetimeFigureOut">
              <a:rPr lang="en-US" smtClean="0"/>
              <a:t>01/07/2013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ADEAD-3C97-E746-9B47-B992104751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36244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D8A3BE-4836-2642-AFFC-D726285E22A9}" type="datetimeFigureOut">
              <a:rPr lang="en-US" smtClean="0"/>
              <a:t>01/07/2013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3ADEAD-3C97-E746-9B47-B992104751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5438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tif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tif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tif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tif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macros-eps-converted-to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8700" y="0"/>
            <a:ext cx="452539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4177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LTT cross sections &amp; solidification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1515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x5.tif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7800" y="1079500"/>
            <a:ext cx="6242304" cy="4681728"/>
          </a:xfrm>
          <a:prstGeom prst="rect">
            <a:avLst/>
          </a:prstGeom>
        </p:spPr>
      </p:pic>
      <p:sp>
        <p:nvSpPr>
          <p:cNvPr id="5" name="Folded Corner 4"/>
          <p:cNvSpPr/>
          <p:nvPr/>
        </p:nvSpPr>
        <p:spPr>
          <a:xfrm>
            <a:off x="6521704" y="5520267"/>
            <a:ext cx="1130300" cy="211328"/>
          </a:xfrm>
          <a:prstGeom prst="foldedCorner">
            <a:avLst/>
          </a:prstGeom>
          <a:ln>
            <a:solidFill>
              <a:srgbClr val="FFFFFF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400 µm</a:t>
            </a:r>
            <a:endParaRPr lang="en-US" dirty="0"/>
          </a:p>
        </p:txBody>
      </p:sp>
      <p:cxnSp>
        <p:nvCxnSpPr>
          <p:cNvPr id="7" name="Straight Arrow Connector 6"/>
          <p:cNvCxnSpPr/>
          <p:nvPr/>
        </p:nvCxnSpPr>
        <p:spPr>
          <a:xfrm flipV="1">
            <a:off x="495300" y="4923367"/>
            <a:ext cx="821267" cy="33443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>
            <a:off x="7793567" y="2027767"/>
            <a:ext cx="732366" cy="3810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57066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x10.tif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7800" y="1079500"/>
            <a:ext cx="6242304" cy="4681728"/>
          </a:xfrm>
          <a:prstGeom prst="rect">
            <a:avLst/>
          </a:prstGeom>
        </p:spPr>
      </p:pic>
      <p:sp>
        <p:nvSpPr>
          <p:cNvPr id="5" name="Folded Corner 4"/>
          <p:cNvSpPr/>
          <p:nvPr/>
        </p:nvSpPr>
        <p:spPr>
          <a:xfrm>
            <a:off x="6521704" y="5520267"/>
            <a:ext cx="1130300" cy="211328"/>
          </a:xfrm>
          <a:prstGeom prst="foldedCorner">
            <a:avLst/>
          </a:prstGeom>
          <a:ln>
            <a:solidFill>
              <a:srgbClr val="FFFFFF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  <a:r>
              <a:rPr lang="en-US" dirty="0" smtClean="0"/>
              <a:t>00 µm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9363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x20.tif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7800" y="1079500"/>
            <a:ext cx="6242304" cy="4681728"/>
          </a:xfrm>
          <a:prstGeom prst="rect">
            <a:avLst/>
          </a:prstGeom>
        </p:spPr>
      </p:pic>
      <p:sp>
        <p:nvSpPr>
          <p:cNvPr id="5" name="Folded Corner 4"/>
          <p:cNvSpPr/>
          <p:nvPr/>
        </p:nvSpPr>
        <p:spPr>
          <a:xfrm>
            <a:off x="6527800" y="5520267"/>
            <a:ext cx="1130300" cy="211328"/>
          </a:xfrm>
          <a:prstGeom prst="foldedCorner">
            <a:avLst/>
          </a:prstGeom>
          <a:ln>
            <a:solidFill>
              <a:srgbClr val="FFFFFF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100 µm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41798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x50.tif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7800" y="1079500"/>
            <a:ext cx="6242304" cy="4681728"/>
          </a:xfrm>
          <a:prstGeom prst="rect">
            <a:avLst/>
          </a:prstGeom>
        </p:spPr>
      </p:pic>
      <p:sp>
        <p:nvSpPr>
          <p:cNvPr id="5" name="Folded Corner 4"/>
          <p:cNvSpPr/>
          <p:nvPr/>
        </p:nvSpPr>
        <p:spPr>
          <a:xfrm>
            <a:off x="6521704" y="5520267"/>
            <a:ext cx="1130300" cy="211328"/>
          </a:xfrm>
          <a:prstGeom prst="foldedCorner">
            <a:avLst/>
          </a:prstGeom>
          <a:ln>
            <a:solidFill>
              <a:srgbClr val="FFFFFF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4</a:t>
            </a:r>
            <a:r>
              <a:rPr lang="en-US" dirty="0" smtClean="0"/>
              <a:t>0 µm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73692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L_2_3_boundary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93900"/>
            <a:ext cx="9144000" cy="285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9583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entreline_panoram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1100" y="0"/>
            <a:ext cx="16766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2792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LTT cross sections &amp; solidification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1941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LTT cross sections &amp; solidification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11485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4363</TotalTime>
  <Words>8</Words>
  <Application>Microsoft Macintosh PowerPoint</Application>
  <PresentationFormat>On-screen Show (4:3)</PresentationFormat>
  <Paragraphs>4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University of Cambridge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Tim Ramjaun</dc:creator>
  <cp:lastModifiedBy>Tim Ramjaun</cp:lastModifiedBy>
  <cp:revision>10</cp:revision>
  <dcterms:created xsi:type="dcterms:W3CDTF">2013-06-28T14:11:03Z</dcterms:created>
  <dcterms:modified xsi:type="dcterms:W3CDTF">2013-07-01T18:22:37Z</dcterms:modified>
</cp:coreProperties>
</file>